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2"/>
  </p:notesMasterIdLst>
  <p:handoutMasterIdLst>
    <p:handoutMasterId r:id="rId143"/>
  </p:handoutMasterIdLst>
  <p:sldIdLst>
    <p:sldId id="852" r:id="rId2"/>
    <p:sldId id="854" r:id="rId3"/>
    <p:sldId id="855" r:id="rId4"/>
    <p:sldId id="856" r:id="rId5"/>
    <p:sldId id="858" r:id="rId6"/>
    <p:sldId id="312" r:id="rId7"/>
    <p:sldId id="293" r:id="rId8"/>
    <p:sldId id="292" r:id="rId9"/>
    <p:sldId id="294" r:id="rId10"/>
    <p:sldId id="307" r:id="rId11"/>
    <p:sldId id="836" r:id="rId12"/>
    <p:sldId id="827" r:id="rId13"/>
    <p:sldId id="296" r:id="rId14"/>
    <p:sldId id="309" r:id="rId15"/>
    <p:sldId id="306" r:id="rId16"/>
    <p:sldId id="861" r:id="rId17"/>
    <p:sldId id="863" r:id="rId18"/>
    <p:sldId id="912" r:id="rId19"/>
    <p:sldId id="914" r:id="rId20"/>
    <p:sldId id="915" r:id="rId21"/>
    <p:sldId id="913" r:id="rId22"/>
    <p:sldId id="967" r:id="rId23"/>
    <p:sldId id="864" r:id="rId24"/>
    <p:sldId id="875" r:id="rId25"/>
    <p:sldId id="862" r:id="rId26"/>
    <p:sldId id="938" r:id="rId27"/>
    <p:sldId id="876" r:id="rId28"/>
    <p:sldId id="882" r:id="rId29"/>
    <p:sldId id="877" r:id="rId30"/>
    <p:sldId id="878" r:id="rId31"/>
    <p:sldId id="916" r:id="rId32"/>
    <p:sldId id="917" r:id="rId33"/>
    <p:sldId id="920" r:id="rId34"/>
    <p:sldId id="918" r:id="rId35"/>
    <p:sldId id="919" r:id="rId36"/>
    <p:sldId id="921" r:id="rId37"/>
    <p:sldId id="922" r:id="rId38"/>
    <p:sldId id="923" r:id="rId39"/>
    <p:sldId id="937" r:id="rId40"/>
    <p:sldId id="931" r:id="rId41"/>
    <p:sldId id="900" r:id="rId42"/>
    <p:sldId id="897" r:id="rId43"/>
    <p:sldId id="890" r:id="rId44"/>
    <p:sldId id="889" r:id="rId45"/>
    <p:sldId id="924" r:id="rId46"/>
    <p:sldId id="927" r:id="rId47"/>
    <p:sldId id="929" r:id="rId48"/>
    <p:sldId id="930" r:id="rId49"/>
    <p:sldId id="928" r:id="rId50"/>
    <p:sldId id="932" r:id="rId51"/>
    <p:sldId id="925" r:id="rId52"/>
    <p:sldId id="926" r:id="rId53"/>
    <p:sldId id="933" r:id="rId54"/>
    <p:sldId id="934" r:id="rId55"/>
    <p:sldId id="936" r:id="rId56"/>
    <p:sldId id="935" r:id="rId57"/>
    <p:sldId id="941" r:id="rId58"/>
    <p:sldId id="942" r:id="rId59"/>
    <p:sldId id="943" r:id="rId60"/>
    <p:sldId id="957" r:id="rId61"/>
    <p:sldId id="944" r:id="rId62"/>
    <p:sldId id="945" r:id="rId63"/>
    <p:sldId id="898" r:id="rId64"/>
    <p:sldId id="896" r:id="rId65"/>
    <p:sldId id="891" r:id="rId66"/>
    <p:sldId id="902" r:id="rId67"/>
    <p:sldId id="901" r:id="rId68"/>
    <p:sldId id="892" r:id="rId69"/>
    <p:sldId id="946" r:id="rId70"/>
    <p:sldId id="947" r:id="rId71"/>
    <p:sldId id="948" r:id="rId72"/>
    <p:sldId id="949" r:id="rId73"/>
    <p:sldId id="959" r:id="rId74"/>
    <p:sldId id="958" r:id="rId75"/>
    <p:sldId id="951" r:id="rId76"/>
    <p:sldId id="960" r:id="rId77"/>
    <p:sldId id="961" r:id="rId78"/>
    <p:sldId id="962" r:id="rId79"/>
    <p:sldId id="953" r:id="rId80"/>
    <p:sldId id="963" r:id="rId81"/>
    <p:sldId id="903" r:id="rId82"/>
    <p:sldId id="905" r:id="rId83"/>
    <p:sldId id="870" r:id="rId84"/>
    <p:sldId id="871" r:id="rId85"/>
    <p:sldId id="965" r:id="rId86"/>
    <p:sldId id="984" r:id="rId87"/>
    <p:sldId id="968" r:id="rId88"/>
    <p:sldId id="969" r:id="rId89"/>
    <p:sldId id="971" r:id="rId90"/>
    <p:sldId id="970" r:id="rId91"/>
    <p:sldId id="978" r:id="rId92"/>
    <p:sldId id="979" r:id="rId93"/>
    <p:sldId id="980" r:id="rId94"/>
    <p:sldId id="981" r:id="rId95"/>
    <p:sldId id="982" r:id="rId96"/>
    <p:sldId id="972" r:id="rId97"/>
    <p:sldId id="983" r:id="rId98"/>
    <p:sldId id="974" r:id="rId99"/>
    <p:sldId id="975" r:id="rId100"/>
    <p:sldId id="976" r:id="rId101"/>
    <p:sldId id="977" r:id="rId102"/>
    <p:sldId id="996" r:id="rId103"/>
    <p:sldId id="866" r:id="rId104"/>
    <p:sldId id="997" r:id="rId105"/>
    <p:sldId id="998" r:id="rId106"/>
    <p:sldId id="1005" r:id="rId107"/>
    <p:sldId id="1002" r:id="rId108"/>
    <p:sldId id="1003" r:id="rId109"/>
    <p:sldId id="1004" r:id="rId110"/>
    <p:sldId id="872" r:id="rId111"/>
    <p:sldId id="1009" r:id="rId112"/>
    <p:sldId id="1008" r:id="rId113"/>
    <p:sldId id="873" r:id="rId114"/>
    <p:sldId id="1010" r:id="rId115"/>
    <p:sldId id="1011" r:id="rId116"/>
    <p:sldId id="1012" r:id="rId117"/>
    <p:sldId id="964" r:id="rId118"/>
    <p:sldId id="1014" r:id="rId119"/>
    <p:sldId id="1019" r:id="rId120"/>
    <p:sldId id="1015" r:id="rId121"/>
    <p:sldId id="1016" r:id="rId122"/>
    <p:sldId id="1031" r:id="rId123"/>
    <p:sldId id="1030" r:id="rId124"/>
    <p:sldId id="1024" r:id="rId125"/>
    <p:sldId id="1025" r:id="rId126"/>
    <p:sldId id="1038" r:id="rId127"/>
    <p:sldId id="910" r:id="rId128"/>
    <p:sldId id="911" r:id="rId129"/>
    <p:sldId id="865" r:id="rId130"/>
    <p:sldId id="414" r:id="rId131"/>
    <p:sldId id="995" r:id="rId132"/>
    <p:sldId id="1032" r:id="rId133"/>
    <p:sldId id="1033" r:id="rId134"/>
    <p:sldId id="1034" r:id="rId135"/>
    <p:sldId id="1035" r:id="rId136"/>
    <p:sldId id="1036" r:id="rId137"/>
    <p:sldId id="1037" r:id="rId138"/>
    <p:sldId id="1006" r:id="rId139"/>
    <p:sldId id="1040" r:id="rId140"/>
    <p:sldId id="1039" r:id="rId1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FFFFFF"/>
    <a:srgbClr val="23A3FF"/>
    <a:srgbClr val="C30D3E"/>
    <a:srgbClr val="1C5D9C"/>
    <a:srgbClr val="A6A6A6"/>
    <a:srgbClr val="5F5E5F"/>
    <a:srgbClr val="D97B1E"/>
    <a:srgbClr val="8D351A"/>
    <a:srgbClr val="5F23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68" autoAdjust="0"/>
    <p:restoredTop sz="94433" autoAdjust="0"/>
  </p:normalViewPr>
  <p:slideViewPr>
    <p:cSldViewPr snapToGrid="0">
      <p:cViewPr varScale="1">
        <p:scale>
          <a:sx n="83" d="100"/>
          <a:sy n="83" d="100"/>
        </p:scale>
        <p:origin x="208" y="60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34</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13</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24</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106</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107</a:t>
            </a:fld>
            <a:endParaRPr lang="en-US"/>
          </a:p>
        </p:txBody>
      </p:sp>
    </p:spTree>
    <p:extLst>
      <p:ext uri="{BB962C8B-B14F-4D97-AF65-F5344CB8AC3E}">
        <p14:creationId xmlns:p14="http://schemas.microsoft.com/office/powerpoint/2010/main" val="70892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117235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117</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8690704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Tree>
    <p:extLst>
      <p:ext uri="{BB962C8B-B14F-4D97-AF65-F5344CB8AC3E}">
        <p14:creationId xmlns:p14="http://schemas.microsoft.com/office/powerpoint/2010/main" val="21157413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799026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1942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30329073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0580208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54880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53782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17</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18</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21</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03807567"/>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23</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130251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25</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31</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38</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39</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45</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46</a:t>
            </a:fld>
            <a:endParaRPr lang="en-US"/>
          </a:p>
        </p:txBody>
      </p:sp>
    </p:spTree>
    <p:extLst>
      <p:ext uri="{BB962C8B-B14F-4D97-AF65-F5344CB8AC3E}">
        <p14:creationId xmlns:p14="http://schemas.microsoft.com/office/powerpoint/2010/main" val="395478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0070C0"/>
                </a:solidFill>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ce_out_wider</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solidFill>
                  <a:srgbClr val="0070C0"/>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59</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336676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121133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16.389207</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3.332822</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3.058404</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20.110955</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3.104322</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2.206036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79</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216073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Tree>
    <p:extLst>
      <p:ext uri="{BB962C8B-B14F-4D97-AF65-F5344CB8AC3E}">
        <p14:creationId xmlns:p14="http://schemas.microsoft.com/office/powerpoint/2010/main" val="9090478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117460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89</a:t>
            </a:fld>
            <a:endParaRPr lang="en-US"/>
          </a:p>
        </p:txBody>
      </p:sp>
    </p:spTree>
    <p:extLst>
      <p:ext uri="{BB962C8B-B14F-4D97-AF65-F5344CB8AC3E}">
        <p14:creationId xmlns:p14="http://schemas.microsoft.com/office/powerpoint/2010/main" val="618437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90</a:t>
            </a:fld>
            <a:endParaRPr lang="en-US"/>
          </a:p>
        </p:txBody>
      </p:sp>
    </p:spTree>
    <p:extLst>
      <p:ext uri="{BB962C8B-B14F-4D97-AF65-F5344CB8AC3E}">
        <p14:creationId xmlns:p14="http://schemas.microsoft.com/office/powerpoint/2010/main" val="2424679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27612215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14383</TotalTime>
  <Words>11486</Words>
  <Application>Microsoft Macintosh PowerPoint</Application>
  <PresentationFormat>On-screen Show (16:9)</PresentationFormat>
  <Paragraphs>1646</Paragraphs>
  <Slides>140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1043</cp:revision>
  <cp:lastPrinted>2019-06-07T19:51:54Z</cp:lastPrinted>
  <dcterms:created xsi:type="dcterms:W3CDTF">2014-12-05T18:34:48Z</dcterms:created>
  <dcterms:modified xsi:type="dcterms:W3CDTF">2020-10-02T03:42:29Z</dcterms:modified>
  <cp:category/>
</cp:coreProperties>
</file>